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73" r:id="rId3"/>
    <p:sldId id="267" r:id="rId4"/>
    <p:sldId id="277" r:id="rId5"/>
    <p:sldId id="268" r:id="rId6"/>
    <p:sldId id="258" r:id="rId7"/>
    <p:sldId id="275" r:id="rId8"/>
    <p:sldId id="259" r:id="rId9"/>
    <p:sldId id="260" r:id="rId10"/>
    <p:sldId id="278" r:id="rId11"/>
    <p:sldId id="261" r:id="rId12"/>
    <p:sldId id="269" r:id="rId13"/>
    <p:sldId id="270" r:id="rId14"/>
    <p:sldId id="271" r:id="rId15"/>
    <p:sldId id="262" r:id="rId16"/>
    <p:sldId id="272" r:id="rId17"/>
    <p:sldId id="274" r:id="rId18"/>
    <p:sldId id="279" r:id="rId19"/>
    <p:sldId id="276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6" d="100"/>
          <a:sy n="46" d="100"/>
        </p:scale>
        <p:origin x="-108" y="-11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19C3-2147-48F7-8ACB-9612A274B249}" type="datetimeFigureOut">
              <a:rPr lang="pl-PL" smtClean="0"/>
              <a:t>2020-01-28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83A7EEEE-43CC-4C33-9569-216D062CEC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5925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19C3-2147-48F7-8ACB-9612A274B249}" type="datetimeFigureOut">
              <a:rPr lang="pl-PL" smtClean="0"/>
              <a:t>2020-01-28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EEEE-43CC-4C33-9569-216D062CEC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145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19C3-2147-48F7-8ACB-9612A274B249}" type="datetimeFigureOut">
              <a:rPr lang="pl-PL" smtClean="0"/>
              <a:t>2020-01-28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EEEE-43CC-4C33-9569-216D062CEC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756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19C3-2147-48F7-8ACB-9612A274B249}" type="datetimeFigureOut">
              <a:rPr lang="pl-PL" smtClean="0"/>
              <a:t>2020-01-28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EEEE-43CC-4C33-9569-216D062CEC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3540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0C3619C3-2147-48F7-8ACB-9612A274B249}" type="datetimeFigureOut">
              <a:rPr lang="pl-PL" smtClean="0"/>
              <a:t>2020-01-28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3A7EEEE-43CC-4C33-9569-216D062CEC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55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19C3-2147-48F7-8ACB-9612A274B249}" type="datetimeFigureOut">
              <a:rPr lang="pl-PL" smtClean="0"/>
              <a:t>2020-01-28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EEEE-43CC-4C33-9569-216D062CEC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7143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19C3-2147-48F7-8ACB-9612A274B249}" type="datetimeFigureOut">
              <a:rPr lang="pl-PL" smtClean="0"/>
              <a:t>2020-01-28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EEEE-43CC-4C33-9569-216D062CEC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757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19C3-2147-48F7-8ACB-9612A274B249}" type="datetimeFigureOut">
              <a:rPr lang="pl-PL" smtClean="0"/>
              <a:t>2020-01-28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EEEE-43CC-4C33-9569-216D062CEC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770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19C3-2147-48F7-8ACB-9612A274B249}" type="datetimeFigureOut">
              <a:rPr lang="pl-PL" smtClean="0"/>
              <a:t>2020-01-28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EEEE-43CC-4C33-9569-216D062CEC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639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19C3-2147-48F7-8ACB-9612A274B249}" type="datetimeFigureOut">
              <a:rPr lang="pl-PL" smtClean="0"/>
              <a:t>2020-01-28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EEEE-43CC-4C33-9569-216D062CEC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492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0C3619C3-2147-48F7-8ACB-9612A274B249}" type="datetimeFigureOut">
              <a:rPr lang="pl-PL" smtClean="0"/>
              <a:t>2020-01-28</a:t>
            </a:fld>
            <a:endParaRPr lang="pl-P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EEEE-43CC-4C33-9569-216D062CEC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716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9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0C3619C3-2147-48F7-8ACB-9612A274B249}" type="datetimeFigureOut">
              <a:rPr lang="pl-PL" smtClean="0"/>
              <a:t>2020-01-28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3A7EEEE-43CC-4C33-9569-216D062CEC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319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10199536" cy="3035808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Aktywność plenerowa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sz="3600" dirty="0" smtClean="0">
                <a:solidFill>
                  <a:schemeClr val="tx1"/>
                </a:solidFill>
              </a:rPr>
              <a:t>PRZYGOTOWANIE DO WYJAZDU</a:t>
            </a:r>
            <a:endParaRPr lang="pl-PL" sz="3600" dirty="0">
              <a:solidFill>
                <a:schemeClr val="tx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89118" y="5074920"/>
            <a:ext cx="8660560" cy="1673750"/>
          </a:xfrm>
        </p:spPr>
        <p:txBody>
          <a:bodyPr>
            <a:normAutofit/>
          </a:bodyPr>
          <a:lstStyle/>
          <a:p>
            <a:pPr algn="r"/>
            <a:r>
              <a:rPr lang="pl-PL" sz="4000" smtClean="0">
                <a:solidFill>
                  <a:schemeClr val="tx1"/>
                </a:solidFill>
              </a:rPr>
              <a:t>Śnieżnik 2020</a:t>
            </a:r>
            <a:r>
              <a:rPr lang="pl-PL" smtClean="0">
                <a:solidFill>
                  <a:schemeClr val="tx1"/>
                </a:solidFill>
              </a:rPr>
              <a:t> </a:t>
            </a:r>
            <a:endParaRPr lang="pl-PL" dirty="0" smtClean="0">
              <a:solidFill>
                <a:schemeClr val="tx1"/>
              </a:solidFill>
            </a:endParaRPr>
          </a:p>
          <a:p>
            <a:pPr algn="r"/>
            <a:r>
              <a:rPr lang="pl-PL" sz="2600" dirty="0" smtClean="0">
                <a:solidFill>
                  <a:schemeClr val="tx1"/>
                </a:solidFill>
              </a:rPr>
              <a:t>28.03 - 1.04 </a:t>
            </a:r>
            <a:r>
              <a:rPr lang="pl-PL" dirty="0" smtClean="0">
                <a:solidFill>
                  <a:schemeClr val="tx1"/>
                </a:solidFill>
              </a:rPr>
              <a:t>STUDENCI STACJONARNI (4 grupy)</a:t>
            </a:r>
            <a:endParaRPr lang="pl-PL" dirty="0">
              <a:solidFill>
                <a:schemeClr val="tx1"/>
              </a:solidFill>
            </a:endParaRPr>
          </a:p>
          <a:p>
            <a:pPr algn="r"/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7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Obraz może zawierać: niebo, śnieg, drzewo, na zewnątrz i przyro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-932831"/>
            <a:ext cx="12331699" cy="821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602708" y="27432"/>
            <a:ext cx="11373943" cy="1195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smtClean="0">
                <a:solidFill>
                  <a:schemeClr val="bg1"/>
                </a:solidFill>
              </a:rPr>
              <a:t>Zakwaterowanie - warunki schroniskowe</a:t>
            </a:r>
            <a:endParaRPr lang="pl-PL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2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2708" y="27432"/>
            <a:ext cx="11373943" cy="1195081"/>
          </a:xfrm>
        </p:spPr>
        <p:txBody>
          <a:bodyPr>
            <a:normAutofit/>
          </a:bodyPr>
          <a:lstStyle/>
          <a:p>
            <a:r>
              <a:rPr lang="pl-PL" sz="4400" dirty="0" smtClean="0"/>
              <a:t>Zakwaterowanie - warunki schroniskowe</a:t>
            </a:r>
            <a:endParaRPr lang="pl-PL" sz="4400" dirty="0"/>
          </a:p>
        </p:txBody>
      </p:sp>
      <p:pic>
        <p:nvPicPr>
          <p:cNvPr id="1040" name="Picture 16" descr="Znalezione obrazy dla zapytania schronisko na śnieżniku z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805" y="1648191"/>
            <a:ext cx="4746550" cy="355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77" y="1351696"/>
            <a:ext cx="4140040" cy="310103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0765" y="3815500"/>
            <a:ext cx="3910471" cy="2929078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8259413" y="5297557"/>
            <a:ext cx="3866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/>
              <a:t>(1218 m n.p.m.)</a:t>
            </a:r>
          </a:p>
        </p:txBody>
      </p:sp>
    </p:spTree>
    <p:extLst>
      <p:ext uri="{BB962C8B-B14F-4D97-AF65-F5344CB8AC3E}">
        <p14:creationId xmlns:p14="http://schemas.microsoft.com/office/powerpoint/2010/main" val="42009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2769" y="-390009"/>
            <a:ext cx="11668804" cy="2010090"/>
          </a:xfrm>
        </p:spPr>
        <p:txBody>
          <a:bodyPr>
            <a:normAutofit/>
          </a:bodyPr>
          <a:lstStyle/>
          <a:p>
            <a:r>
              <a:rPr lang="pl-PL" sz="4400" dirty="0" smtClean="0"/>
              <a:t>Zakwaterowanie - warunki schroniskowe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5027"/>
            <a:ext cx="4524814" cy="338924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663" y="1351735"/>
            <a:ext cx="4584441" cy="343390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516" y="2790409"/>
            <a:ext cx="2631391" cy="3990461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8259413" y="5297557"/>
            <a:ext cx="3866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/>
              <a:t>(1218 m n.p.m.)</a:t>
            </a:r>
          </a:p>
        </p:txBody>
      </p:sp>
    </p:spTree>
    <p:extLst>
      <p:ext uri="{BB962C8B-B14F-4D97-AF65-F5344CB8AC3E}">
        <p14:creationId xmlns:p14="http://schemas.microsoft.com/office/powerpoint/2010/main" val="1667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9848" y="-52080"/>
            <a:ext cx="9376178" cy="91678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Planowane aktywności </a:t>
            </a:r>
            <a:r>
              <a:rPr lang="pl-PL" sz="2000" b="0" dirty="0" smtClean="0"/>
              <a:t>(zależnie od pogody)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551754"/>
            <a:ext cx="12092608" cy="620519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800" b="1" dirty="0" smtClean="0"/>
              <a:t>Marsze: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pl-PL" sz="2800" dirty="0" smtClean="0"/>
              <a:t>orientacja w górach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pl-PL" sz="2800" dirty="0" smtClean="0"/>
              <a:t>rozwiązywanie zadań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pl-PL" sz="2800" dirty="0" smtClean="0"/>
              <a:t>współdziałanie w grupie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800" b="1" dirty="0"/>
              <a:t>Podejmowanie wyzwań: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pl-PL" sz="2800" dirty="0" smtClean="0"/>
              <a:t>poruszanie się w </a:t>
            </a:r>
            <a:r>
              <a:rPr lang="pl-PL" sz="2800" dirty="0"/>
              <a:t>trudnym terenie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pl-PL" sz="2800" dirty="0"/>
              <a:t>biwak zimowy (rozbijanie namiotu, budowa jamy)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pl-PL" sz="2800" dirty="0" smtClean="0"/>
              <a:t>marszobiegi </a:t>
            </a:r>
            <a:r>
              <a:rPr lang="pl-PL" sz="2800" dirty="0"/>
              <a:t>wytrzymałościowe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800" b="1" dirty="0" smtClean="0"/>
              <a:t>Integracja </a:t>
            </a:r>
            <a:r>
              <a:rPr lang="pl-PL" sz="2800" b="1" dirty="0"/>
              <a:t>grupy: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pl-PL" sz="2800" dirty="0"/>
              <a:t>zabawy i gry na śniegu i w schronisku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pl-PL" sz="2800" dirty="0"/>
              <a:t>ognisko</a:t>
            </a:r>
          </a:p>
          <a:p>
            <a:pPr marL="0" indent="0">
              <a:lnSpc>
                <a:spcPct val="100000"/>
              </a:lnSpc>
              <a:buNone/>
            </a:pPr>
            <a:endParaRPr lang="pl-PL" sz="2400" dirty="0"/>
          </a:p>
          <a:p>
            <a:pPr>
              <a:lnSpc>
                <a:spcPct val="100000"/>
              </a:lnSpc>
              <a:buFontTx/>
              <a:buChar char="-"/>
            </a:pPr>
            <a:endParaRPr lang="pl-PL" sz="2400" b="1" dirty="0" smtClean="0"/>
          </a:p>
          <a:p>
            <a:pPr>
              <a:lnSpc>
                <a:spcPct val="100000"/>
              </a:lnSpc>
              <a:buFontTx/>
              <a:buChar char="-"/>
            </a:pPr>
            <a:endParaRPr lang="pl-PL" sz="2400" b="1" dirty="0"/>
          </a:p>
          <a:p>
            <a:pPr>
              <a:lnSpc>
                <a:spcPct val="100000"/>
              </a:lnSpc>
              <a:buFontTx/>
              <a:buChar char="-"/>
            </a:pPr>
            <a:endParaRPr lang="pl-PL" sz="2400" b="1" dirty="0" smtClean="0"/>
          </a:p>
          <a:p>
            <a:pPr>
              <a:lnSpc>
                <a:spcPct val="100000"/>
              </a:lnSpc>
              <a:buFontTx/>
              <a:buChar char="-"/>
            </a:pPr>
            <a:endParaRPr lang="pl-PL" sz="2400" b="1" dirty="0" smtClean="0"/>
          </a:p>
          <a:p>
            <a:pPr>
              <a:lnSpc>
                <a:spcPct val="100000"/>
              </a:lnSpc>
              <a:buFontTx/>
              <a:buChar char="-"/>
            </a:pPr>
            <a:endParaRPr lang="pl-P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73649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9848" y="-52080"/>
            <a:ext cx="8571109" cy="916784"/>
          </a:xfrm>
        </p:spPr>
        <p:txBody>
          <a:bodyPr/>
          <a:lstStyle/>
          <a:p>
            <a:r>
              <a:rPr lang="pl-PL" dirty="0" smtClean="0"/>
              <a:t>Niezbędne wyposażenie: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9392" y="1090123"/>
            <a:ext cx="12092608" cy="624432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l-PL" sz="3200" b="1" dirty="0" smtClean="0"/>
              <a:t>kurtka nieprzemakalna </a:t>
            </a:r>
            <a:r>
              <a:rPr lang="pl-PL" sz="3200" dirty="0" smtClean="0"/>
              <a:t>(… i gdyby jeszcze oddychała </a:t>
            </a:r>
            <a:r>
              <a:rPr lang="pl-PL" sz="3200" dirty="0" smtClean="0">
                <a:sym typeface="Wingdings" panose="05000000000000000000" pitchFamily="2" charset="2"/>
              </a:rPr>
              <a:t>)</a:t>
            </a:r>
            <a:endParaRPr lang="pl-PL" sz="3200" b="1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l-PL" sz="3200" b="1" dirty="0"/>
              <a:t>rękawiczki </a:t>
            </a:r>
            <a:r>
              <a:rPr lang="pl-PL" sz="3200" dirty="0"/>
              <a:t>(najlepiej dwie pary)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l-PL" sz="3200" b="1" dirty="0"/>
              <a:t>czapka </a:t>
            </a:r>
            <a:r>
              <a:rPr lang="pl-PL" sz="3200" dirty="0" smtClean="0"/>
              <a:t>(preferowana z </a:t>
            </a:r>
            <a:r>
              <a:rPr lang="pl-PL" sz="3200" dirty="0" err="1" smtClean="0"/>
              <a:t>windstoperem</a:t>
            </a:r>
            <a:r>
              <a:rPr lang="pl-PL" sz="3200" dirty="0" smtClean="0"/>
              <a:t>)</a:t>
            </a:r>
            <a:endParaRPr lang="pl-PL" sz="3200" b="1" dirty="0"/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l-PL" sz="3200" b="1" dirty="0"/>
              <a:t>komin/chusta </a:t>
            </a:r>
            <a:r>
              <a:rPr lang="pl-PL" sz="3200" dirty="0"/>
              <a:t>(najlepiej dwie</a:t>
            </a:r>
            <a:r>
              <a:rPr lang="pl-PL" sz="3200" dirty="0" smtClean="0"/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l-PL" sz="3200" b="1" dirty="0" smtClean="0"/>
              <a:t>krem ochronny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l-PL" sz="3200" b="1" dirty="0" smtClean="0"/>
              <a:t>gogle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l-PL" sz="3200" b="1" dirty="0">
                <a:solidFill>
                  <a:srgbClr val="FF0000"/>
                </a:solidFill>
              </a:rPr>
              <a:t>*duża porcja optymizmu!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3200" b="1" dirty="0">
                <a:solidFill>
                  <a:srgbClr val="FF0000"/>
                </a:solidFill>
              </a:rPr>
              <a:t>	</a:t>
            </a:r>
            <a:r>
              <a:rPr lang="pl-PL" sz="3200" b="1" dirty="0" smtClean="0">
                <a:solidFill>
                  <a:srgbClr val="FF0000"/>
                </a:solidFill>
              </a:rPr>
              <a:t>							</a:t>
            </a:r>
            <a:r>
              <a:rPr lang="pl-PL" sz="1800" b="1" dirty="0" smtClean="0">
                <a:solidFill>
                  <a:srgbClr val="FF0000"/>
                </a:solidFill>
              </a:rPr>
              <a:t>*</a:t>
            </a:r>
            <a:r>
              <a:rPr lang="pl-PL" sz="1800" dirty="0"/>
              <a:t>nie zawsze wszystko będzie suche </a:t>
            </a:r>
            <a:endParaRPr lang="pl-PL" sz="1800" b="1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3200" b="1" dirty="0"/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endParaRPr lang="pl-PL" sz="3200" b="1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 descr="Znalezione obrazy dla zapytania komin chu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917" y="2087151"/>
            <a:ext cx="3495391" cy="349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57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9848" y="-52080"/>
            <a:ext cx="8571109" cy="916784"/>
          </a:xfrm>
        </p:spPr>
        <p:txBody>
          <a:bodyPr/>
          <a:lstStyle/>
          <a:p>
            <a:r>
              <a:rPr lang="pl-PL" dirty="0" smtClean="0"/>
              <a:t>Niezbędne wyposażenie: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8106" y="742254"/>
            <a:ext cx="11481883" cy="94912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pl-PL" sz="3200" b="1" dirty="0"/>
              <a:t>buty do chodzenia po górach </a:t>
            </a:r>
            <a:r>
              <a:rPr lang="pl-PL" sz="3200" dirty="0"/>
              <a:t>(za kostkę)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3200" b="1" dirty="0" err="1" smtClean="0"/>
              <a:t>stuptupy</a:t>
            </a:r>
            <a:r>
              <a:rPr lang="pl-PL" sz="3200" b="1" dirty="0" smtClean="0"/>
              <a:t> </a:t>
            </a:r>
            <a:r>
              <a:rPr lang="pl-PL" sz="3200" dirty="0" smtClean="0"/>
              <a:t>(ochraniacze)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3200" b="1" dirty="0" smtClean="0"/>
              <a:t>klapki </a:t>
            </a:r>
            <a:r>
              <a:rPr lang="pl-PL" sz="3200" dirty="0" smtClean="0">
                <a:solidFill>
                  <a:srgbClr val="FF0000"/>
                </a:solidFill>
              </a:rPr>
              <a:t>(bezcenne w schronisku!)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3200" b="1" dirty="0" smtClean="0"/>
              <a:t>latarka czołówka </a:t>
            </a:r>
            <a:r>
              <a:rPr lang="pl-PL" sz="3200" dirty="0" smtClean="0"/>
              <a:t>(plus zapas baterii)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3200" b="1" dirty="0" smtClean="0"/>
              <a:t>telefon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3200" b="1" dirty="0" smtClean="0"/>
              <a:t>śpiwór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3200" b="1" dirty="0" smtClean="0"/>
              <a:t>plecak </a:t>
            </a:r>
            <a:r>
              <a:rPr lang="pl-PL" sz="3200" dirty="0" smtClean="0"/>
              <a:t>(zalecana pojemność 70-80 litrów)</a:t>
            </a:r>
            <a:r>
              <a:rPr lang="pl-PL" sz="3200" b="1" dirty="0" smtClean="0"/>
              <a:t> </a:t>
            </a:r>
          </a:p>
          <a:p>
            <a:pPr>
              <a:buFontTx/>
              <a:buChar char="-"/>
            </a:pPr>
            <a:endParaRPr lang="pl-PL" sz="3200" b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pl-PL" sz="3200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pl-PL" sz="3200" b="1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 descr="Znalezione obrazy dla zapytania stuptu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260" y="1459809"/>
            <a:ext cx="4899991" cy="45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66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9848" y="-52080"/>
            <a:ext cx="8571109" cy="91678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Opcjonalne</a:t>
            </a:r>
            <a:r>
              <a:rPr lang="pl-PL" dirty="0" smtClean="0"/>
              <a:t> wyposażenie: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9392" y="1186754"/>
            <a:ext cx="12092608" cy="530073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pl-PL" sz="3200" b="1" dirty="0" smtClean="0"/>
              <a:t>termos </a:t>
            </a:r>
            <a:r>
              <a:rPr lang="pl-PL" sz="3200" dirty="0" smtClean="0"/>
              <a:t>(dostępny darmowy wrzątek z kuchni</a:t>
            </a:r>
            <a:r>
              <a:rPr lang="pl-PL" sz="3200" dirty="0" smtClean="0">
                <a:sym typeface="Wingdings" panose="05000000000000000000" pitchFamily="2" charset="2"/>
              </a:rPr>
              <a:t>)</a:t>
            </a:r>
            <a:endParaRPr lang="pl-PL" sz="3200" b="1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3200" b="1" dirty="0" smtClean="0"/>
              <a:t>mapa </a:t>
            </a:r>
            <a:r>
              <a:rPr lang="pl-PL" sz="3200" dirty="0" smtClean="0"/>
              <a:t>(Masyw Śnieżnika)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3200" b="1" dirty="0" smtClean="0"/>
              <a:t>okulary przeciwsłoneczne</a:t>
            </a:r>
            <a:endParaRPr lang="pl-PL" sz="3200" b="1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3200" b="1" dirty="0" smtClean="0"/>
              <a:t>raczki/nakładki antypoślizgowe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3200" b="1" dirty="0" smtClean="0"/>
              <a:t>mały plecak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3200" b="1" dirty="0" smtClean="0"/>
              <a:t>kije </a:t>
            </a:r>
            <a:r>
              <a:rPr lang="pl-PL" sz="3200" b="1" dirty="0" err="1" smtClean="0"/>
              <a:t>trekingowe</a:t>
            </a:r>
            <a:endParaRPr lang="pl-PL" sz="3200" b="1" dirty="0"/>
          </a:p>
          <a:p>
            <a:pPr>
              <a:buFontTx/>
              <a:buChar char="-"/>
            </a:pPr>
            <a:endParaRPr lang="pl-PL" sz="3200" b="1" dirty="0" smtClean="0">
              <a:solidFill>
                <a:srgbClr val="FF0000"/>
              </a:solidFill>
            </a:endParaRPr>
          </a:p>
        </p:txBody>
      </p:sp>
      <p:pic>
        <p:nvPicPr>
          <p:cNvPr id="5122" name="Picture 2" descr="NAKŁADKI RAKI NA BUTY ANTYPOŚLIZGOWE KOLCE P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2414793"/>
            <a:ext cx="3697769" cy="369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27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65100" y="457200"/>
            <a:ext cx="123444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/>
              <a:t>WYPOSAŻENIE </a:t>
            </a:r>
            <a:r>
              <a:rPr lang="pl-PL" sz="4400" b="1" dirty="0" smtClean="0"/>
              <a:t>APTECZNE</a:t>
            </a:r>
            <a:endParaRPr lang="pl-PL" sz="4400" b="1" dirty="0"/>
          </a:p>
          <a:p>
            <a:r>
              <a:rPr lang="pl-PL" sz="3200" dirty="0"/>
              <a:t>(środki, które warto zabrać ze sobą)</a:t>
            </a:r>
          </a:p>
          <a:p>
            <a:endParaRPr lang="pl-PL" sz="4400" dirty="0"/>
          </a:p>
          <a:p>
            <a:pPr marL="571500" indent="-571500" defTabSz="723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pl-PL" sz="3600" dirty="0" smtClean="0"/>
              <a:t>bandaż elastyczny</a:t>
            </a:r>
            <a:endParaRPr lang="pl-PL" sz="3600" dirty="0"/>
          </a:p>
          <a:p>
            <a:pPr marL="571500" indent="-571500" defTabSz="723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pl-PL" sz="3600" dirty="0" smtClean="0"/>
              <a:t>leki przeciwbólowe</a:t>
            </a:r>
            <a:endParaRPr lang="pl-PL" sz="3600" dirty="0"/>
          </a:p>
          <a:p>
            <a:pPr marL="571500" indent="-571500" defTabSz="723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pl-PL" sz="3600" dirty="0" smtClean="0"/>
              <a:t>leki przeciwgrypowe</a:t>
            </a:r>
            <a:endParaRPr lang="pl-PL" sz="3600" dirty="0"/>
          </a:p>
          <a:p>
            <a:pPr marL="571500" indent="-571500" defTabSz="723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pl-PL" sz="3600" dirty="0" smtClean="0"/>
              <a:t>leki </a:t>
            </a:r>
            <a:r>
              <a:rPr lang="pl-PL" sz="3600" dirty="0"/>
              <a:t>używane w </a:t>
            </a:r>
            <a:r>
              <a:rPr lang="pl-PL" sz="3600" dirty="0" smtClean="0"/>
              <a:t>kontynuacji leczenia</a:t>
            </a:r>
          </a:p>
          <a:p>
            <a:pPr marL="571500" indent="-571500" defTabSz="723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pl-PL" sz="3600" dirty="0" smtClean="0"/>
              <a:t>plastry (także na odciski)</a:t>
            </a:r>
          </a:p>
        </p:txBody>
      </p:sp>
    </p:spTree>
    <p:extLst>
      <p:ext uri="{BB962C8B-B14F-4D97-AF65-F5344CB8AC3E}">
        <p14:creationId xmlns:p14="http://schemas.microsoft.com/office/powerpoint/2010/main" val="231252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60385" y="51778"/>
            <a:ext cx="12131615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 smtClean="0">
                <a:solidFill>
                  <a:srgbClr val="002060"/>
                </a:solidFill>
              </a:rPr>
              <a:t>ZADANIA DO WYKONANIA PRZED WYJZDEM</a:t>
            </a:r>
          </a:p>
          <a:p>
            <a:endParaRPr lang="pl-PL" sz="4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2800" b="1" dirty="0"/>
              <a:t>s</a:t>
            </a:r>
            <a:r>
              <a:rPr lang="pl-PL" sz="2800" b="1" dirty="0" smtClean="0"/>
              <a:t>amodzielny podział na </a:t>
            </a:r>
            <a:r>
              <a:rPr lang="pl-PL" sz="2800" b="1" dirty="0" smtClean="0">
                <a:solidFill>
                  <a:srgbClr val="FF0000"/>
                </a:solidFill>
              </a:rPr>
              <a:t>4 równe zespoły </a:t>
            </a:r>
            <a:r>
              <a:rPr lang="pl-PL" sz="2800" b="1" dirty="0" smtClean="0"/>
              <a:t>(około 15 osób), w przypadku problemów podział będzie losowy - skład </a:t>
            </a:r>
            <a:r>
              <a:rPr lang="pl-PL" sz="2800" b="1" dirty="0"/>
              <a:t>grup należy przesłać </a:t>
            </a:r>
            <a:r>
              <a:rPr lang="pl-PL" sz="2800" b="1" dirty="0">
                <a:solidFill>
                  <a:srgbClr val="FF0000"/>
                </a:solidFill>
              </a:rPr>
              <a:t>do </a:t>
            </a:r>
            <a:r>
              <a:rPr lang="pl-PL" sz="3200" b="1" dirty="0">
                <a:solidFill>
                  <a:srgbClr val="FF0000"/>
                </a:solidFill>
              </a:rPr>
              <a:t>31 stycznia</a:t>
            </a:r>
            <a:endParaRPr lang="pl-PL" sz="3200" b="1" dirty="0" smtClean="0"/>
          </a:p>
          <a:p>
            <a:endParaRPr lang="pl-PL" sz="28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2800" b="1" dirty="0" smtClean="0"/>
              <a:t>przygotowanie w grupach 2-3 osobowych</a:t>
            </a:r>
            <a:r>
              <a:rPr lang="pl-PL" sz="2800" dirty="0" smtClean="0"/>
              <a:t> (należących do tego samego zespołu) </a:t>
            </a:r>
            <a:r>
              <a:rPr lang="pl-PL" sz="2800" b="1" dirty="0" smtClean="0">
                <a:solidFill>
                  <a:srgbClr val="FF0000"/>
                </a:solidFill>
              </a:rPr>
              <a:t>zadania/zabawy/gry</a:t>
            </a:r>
            <a:r>
              <a:rPr lang="pl-PL" sz="2800" b="1" dirty="0" smtClean="0"/>
              <a:t> w terenie lub w świetlicy – propozycje zadań należy przesłać </a:t>
            </a:r>
            <a:r>
              <a:rPr lang="pl-PL" sz="2800" b="1" dirty="0" smtClean="0">
                <a:solidFill>
                  <a:srgbClr val="FF0000"/>
                </a:solidFill>
              </a:rPr>
              <a:t>do </a:t>
            </a:r>
            <a:r>
              <a:rPr lang="pl-PL" sz="3200" b="1" dirty="0" smtClean="0">
                <a:solidFill>
                  <a:srgbClr val="FF0000"/>
                </a:solidFill>
              </a:rPr>
              <a:t>7 lutego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l-PL" sz="2800" b="1" dirty="0"/>
          </a:p>
          <a:p>
            <a:pPr algn="ctr"/>
            <a:r>
              <a:rPr lang="pl-PL" sz="4000" b="1" dirty="0">
                <a:solidFill>
                  <a:srgbClr val="00B0F0"/>
                </a:solidFill>
              </a:rPr>
              <a:t>A</a:t>
            </a:r>
            <a:r>
              <a:rPr lang="pl-PL" sz="4000" b="1" dirty="0" smtClean="0">
                <a:solidFill>
                  <a:srgbClr val="00B0F0"/>
                </a:solidFill>
              </a:rPr>
              <a:t>dres: </a:t>
            </a:r>
            <a:r>
              <a:rPr lang="pl-PL" sz="4000" b="1" u="sng" dirty="0" smtClean="0">
                <a:solidFill>
                  <a:srgbClr val="00B0F0"/>
                </a:solidFill>
              </a:rPr>
              <a:t>spec.edukacjaprzygodowa@gmail.com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l-PL" sz="2800" dirty="0"/>
          </a:p>
          <a:p>
            <a:pPr algn="ctr"/>
            <a:r>
              <a:rPr lang="pl-PL" sz="2800" b="1" dirty="0" smtClean="0">
                <a:solidFill>
                  <a:srgbClr val="002060"/>
                </a:solidFill>
              </a:rPr>
              <a:t>W przypadku powtarzających się zadań/zabaw/gier akceptacja </a:t>
            </a:r>
            <a:br>
              <a:rPr lang="pl-PL" sz="2800" b="1" dirty="0" smtClean="0">
                <a:solidFill>
                  <a:srgbClr val="002060"/>
                </a:solidFill>
              </a:rPr>
            </a:br>
            <a:r>
              <a:rPr lang="pl-PL" sz="2800" b="1" dirty="0" smtClean="0">
                <a:solidFill>
                  <a:srgbClr val="002060"/>
                </a:solidFill>
              </a:rPr>
              <a:t>zależeć będzie od kolejności zgłoszenia!</a:t>
            </a:r>
            <a:endParaRPr lang="pl-P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3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braz może zawierać: niebo, chmura, śnieg, dom, drzewo, na zewnątrz i przyro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925" y="-1050926"/>
            <a:ext cx="13188950" cy="989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715905" y="-348343"/>
            <a:ext cx="6303410" cy="3048000"/>
          </a:xfrm>
        </p:spPr>
        <p:txBody>
          <a:bodyPr>
            <a:normAutofit/>
          </a:bodyPr>
          <a:lstStyle/>
          <a:p>
            <a:r>
              <a:rPr lang="pl-PL" sz="9600" dirty="0" smtClean="0">
                <a:solidFill>
                  <a:schemeClr val="tx1"/>
                </a:solidFill>
              </a:rPr>
              <a:t>Pytania</a:t>
            </a:r>
            <a:endParaRPr lang="pl-PL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03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1300" y="-228600"/>
            <a:ext cx="10058400" cy="1609344"/>
          </a:xfrm>
        </p:spPr>
        <p:txBody>
          <a:bodyPr/>
          <a:lstStyle/>
          <a:p>
            <a:r>
              <a:rPr lang="pl-PL" dirty="0" smtClean="0"/>
              <a:t>Informacje wstępne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876301"/>
            <a:ext cx="6985000" cy="58674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pl-PL" sz="2400" b="1" dirty="0" smtClean="0"/>
              <a:t>Liczba godzin: 30 </a:t>
            </a:r>
            <a:r>
              <a:rPr lang="pl-PL" sz="2400" dirty="0" smtClean="0"/>
              <a:t>ćwiczeń</a:t>
            </a:r>
            <a:r>
              <a:rPr lang="pl-PL" sz="2400" b="1" dirty="0" smtClean="0"/>
              <a:t> i 10 </a:t>
            </a:r>
            <a:r>
              <a:rPr lang="pl-PL" sz="2400" dirty="0" smtClean="0"/>
              <a:t>wykładów (</a:t>
            </a:r>
            <a:r>
              <a:rPr lang="pl-PL" sz="2400" b="1" dirty="0" smtClean="0"/>
              <a:t>2h</a:t>
            </a:r>
            <a:r>
              <a:rPr lang="pl-PL" sz="2400" dirty="0" smtClean="0"/>
              <a:t> wykładów w Poznaniu)</a:t>
            </a:r>
            <a:endParaRPr lang="pl-PL" sz="2400" dirty="0"/>
          </a:p>
          <a:p>
            <a:pPr>
              <a:lnSpc>
                <a:spcPct val="200000"/>
              </a:lnSpc>
            </a:pPr>
            <a:r>
              <a:rPr lang="pl-PL" sz="2400" b="1" dirty="0" smtClean="0"/>
              <a:t>Nocleg:</a:t>
            </a:r>
            <a:r>
              <a:rPr lang="pl-PL" sz="2400" dirty="0" smtClean="0"/>
              <a:t> </a:t>
            </a:r>
            <a:r>
              <a:rPr lang="pl-PL" sz="2400" dirty="0"/>
              <a:t>Schronisko </a:t>
            </a:r>
            <a:r>
              <a:rPr lang="pl-PL" sz="2400" dirty="0" smtClean="0"/>
              <a:t>PTTK </a:t>
            </a:r>
            <a:r>
              <a:rPr lang="pl-PL" sz="2400" dirty="0"/>
              <a:t>„Na Śnieżniku” im. Zbigniewa </a:t>
            </a:r>
            <a:r>
              <a:rPr lang="pl-PL" sz="2400" dirty="0" err="1" smtClean="0"/>
              <a:t>Fastnachta</a:t>
            </a:r>
            <a:endParaRPr lang="pl-PL" sz="2400" dirty="0"/>
          </a:p>
          <a:p>
            <a:pPr>
              <a:lnSpc>
                <a:spcPct val="200000"/>
              </a:lnSpc>
            </a:pPr>
            <a:r>
              <a:rPr lang="pl-PL" sz="2400" b="1" dirty="0" smtClean="0"/>
              <a:t>5 dni </a:t>
            </a:r>
            <a:r>
              <a:rPr lang="pl-PL" sz="2400" dirty="0" smtClean="0"/>
              <a:t>(4 noclegi)</a:t>
            </a:r>
            <a:endParaRPr lang="pl-PL" sz="2400" dirty="0"/>
          </a:p>
          <a:p>
            <a:pPr>
              <a:lnSpc>
                <a:spcPct val="200000"/>
              </a:lnSpc>
            </a:pPr>
            <a:r>
              <a:rPr lang="pl-PL" sz="2400" b="1" dirty="0" smtClean="0"/>
              <a:t>Wyżywienie</a:t>
            </a:r>
            <a:r>
              <a:rPr lang="pl-PL" sz="2400" dirty="0" smtClean="0"/>
              <a:t>: </a:t>
            </a:r>
            <a:r>
              <a:rPr lang="pl-PL" sz="2400" dirty="0" smtClean="0">
                <a:solidFill>
                  <a:srgbClr val="C00000"/>
                </a:solidFill>
              </a:rPr>
              <a:t>obowiązkowe obiady </a:t>
            </a:r>
            <a:r>
              <a:rPr lang="pl-PL" sz="2400" dirty="0" smtClean="0"/>
              <a:t>(na miejscu), śniadania i kolacje opcjonalnie</a:t>
            </a:r>
          </a:p>
        </p:txBody>
      </p:sp>
    </p:spTree>
    <p:extLst>
      <p:ext uri="{BB962C8B-B14F-4D97-AF65-F5344CB8AC3E}">
        <p14:creationId xmlns:p14="http://schemas.microsoft.com/office/powerpoint/2010/main" val="18314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2952" y="0"/>
            <a:ext cx="10058400" cy="1609344"/>
          </a:xfrm>
        </p:spPr>
        <p:txBody>
          <a:bodyPr/>
          <a:lstStyle/>
          <a:p>
            <a:r>
              <a:rPr lang="pl-PL" dirty="0" smtClean="0"/>
              <a:t>Koszty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31900"/>
            <a:ext cx="12192000" cy="51054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pl-PL" sz="3100" b="1" dirty="0" smtClean="0"/>
              <a:t>Nocleg </a:t>
            </a:r>
            <a:r>
              <a:rPr lang="pl-PL" sz="3100" dirty="0" smtClean="0"/>
              <a:t>(sala wieloosobowa): 	       			4 dni x 30 zł	</a:t>
            </a:r>
            <a:r>
              <a:rPr lang="pl-PL" sz="3100" b="1" dirty="0" smtClean="0"/>
              <a:t>120 zł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l-PL" sz="3100" b="1" u="sng" dirty="0" smtClean="0"/>
              <a:t>Wyżywienie -</a:t>
            </a:r>
            <a:r>
              <a:rPr lang="pl-PL" sz="3100" u="sng" dirty="0" smtClean="0"/>
              <a:t> </a:t>
            </a:r>
            <a:r>
              <a:rPr lang="pl-PL" sz="3100" b="1" u="sng" dirty="0" smtClean="0"/>
              <a:t>obowiązkowe OBIADY: 		</a:t>
            </a:r>
            <a:r>
              <a:rPr lang="pl-PL" sz="3100" u="sng" dirty="0" smtClean="0"/>
              <a:t>3 dni x 30 zł	</a:t>
            </a:r>
            <a:r>
              <a:rPr lang="pl-PL" sz="3100" b="1" u="sng" dirty="0" smtClean="0"/>
              <a:t>  90 zł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l-PL" sz="3200" b="1" dirty="0" smtClean="0"/>
              <a:t>Razem do zapłaty w schronisku:</a:t>
            </a:r>
            <a:r>
              <a:rPr lang="pl-PL" sz="2400" b="1" dirty="0" smtClean="0"/>
              <a:t>		        				</a:t>
            </a:r>
            <a:r>
              <a:rPr lang="pl-PL" sz="3200" b="1" dirty="0" smtClean="0"/>
              <a:t>210 zł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pl-PL" sz="3900" b="1" dirty="0" smtClean="0">
                <a:solidFill>
                  <a:srgbClr val="C00000"/>
                </a:solidFill>
              </a:rPr>
              <a:t>PŁATNOŚCI DOKONUJEMY NA MIEJSCU W SCHRONISKU</a:t>
            </a:r>
          </a:p>
          <a:p>
            <a:pPr marL="0" indent="0" algn="ctr">
              <a:lnSpc>
                <a:spcPct val="200000"/>
              </a:lnSpc>
              <a:buNone/>
            </a:pPr>
            <a:endParaRPr lang="pl-PL" sz="35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l-PL" sz="2800" b="1" dirty="0" smtClean="0">
                <a:solidFill>
                  <a:srgbClr val="C00000"/>
                </a:solidFill>
              </a:rPr>
              <a:t>FAKTURĘ</a:t>
            </a:r>
            <a:r>
              <a:rPr lang="pl-PL" sz="2800" b="1" dirty="0" smtClean="0"/>
              <a:t> za pobyt można uzyskać </a:t>
            </a:r>
            <a:r>
              <a:rPr lang="pl-PL" sz="2800" b="1" dirty="0" smtClean="0">
                <a:solidFill>
                  <a:srgbClr val="C00000"/>
                </a:solidFill>
              </a:rPr>
              <a:t>tylko i wyłącznie </a:t>
            </a:r>
            <a:r>
              <a:rPr lang="pl-PL" sz="2800" b="1" dirty="0" smtClean="0"/>
              <a:t>po zgłoszeniu przy kasie przed zaksięgowaniem!</a:t>
            </a:r>
          </a:p>
        </p:txBody>
      </p:sp>
    </p:spTree>
    <p:extLst>
      <p:ext uri="{BB962C8B-B14F-4D97-AF65-F5344CB8AC3E}">
        <p14:creationId xmlns:p14="http://schemas.microsoft.com/office/powerpoint/2010/main" val="422616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2952" y="0"/>
            <a:ext cx="10058400" cy="1609344"/>
          </a:xfrm>
        </p:spPr>
        <p:txBody>
          <a:bodyPr/>
          <a:lstStyle/>
          <a:p>
            <a:r>
              <a:rPr lang="pl-PL" dirty="0" smtClean="0"/>
              <a:t>Koszty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2952" y="1231900"/>
            <a:ext cx="10892448" cy="582930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pl-PL" sz="3200" b="1" dirty="0" smtClean="0"/>
              <a:t>W schronisku można opcjonalnie wykupić:</a:t>
            </a:r>
          </a:p>
          <a:p>
            <a:pPr>
              <a:lnSpc>
                <a:spcPct val="200000"/>
              </a:lnSpc>
            </a:pPr>
            <a:r>
              <a:rPr lang="pl-PL" sz="3200" b="1" dirty="0" smtClean="0">
                <a:solidFill>
                  <a:srgbClr val="C00000"/>
                </a:solidFill>
              </a:rPr>
              <a:t>śniadanie</a:t>
            </a:r>
            <a:r>
              <a:rPr lang="pl-PL" sz="3200" b="1" dirty="0" smtClean="0"/>
              <a:t> (20 zł) </a:t>
            </a:r>
          </a:p>
          <a:p>
            <a:pPr>
              <a:lnSpc>
                <a:spcPct val="200000"/>
              </a:lnSpc>
            </a:pPr>
            <a:r>
              <a:rPr lang="pl-PL" sz="3200" b="1" dirty="0" smtClean="0">
                <a:solidFill>
                  <a:srgbClr val="C00000"/>
                </a:solidFill>
              </a:rPr>
              <a:t>kolację </a:t>
            </a:r>
            <a:r>
              <a:rPr lang="pl-PL" sz="3200" b="1" dirty="0" smtClean="0"/>
              <a:t>(20 zł)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l-PL" sz="3200" b="1" dirty="0" smtClean="0"/>
              <a:t>lub </a:t>
            </a:r>
            <a:r>
              <a:rPr lang="pl-PL" sz="3200" b="1" dirty="0" smtClean="0">
                <a:solidFill>
                  <a:srgbClr val="C00000"/>
                </a:solidFill>
              </a:rPr>
              <a:t>przygotowywać we własnym zakresie</a:t>
            </a:r>
          </a:p>
        </p:txBody>
      </p:sp>
    </p:spTree>
    <p:extLst>
      <p:ext uri="{BB962C8B-B14F-4D97-AF65-F5344CB8AC3E}">
        <p14:creationId xmlns:p14="http://schemas.microsoft.com/office/powerpoint/2010/main" val="189010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599" y="176519"/>
            <a:ext cx="11747499" cy="1609344"/>
          </a:xfrm>
        </p:spPr>
        <p:txBody>
          <a:bodyPr/>
          <a:lstStyle/>
          <a:p>
            <a:r>
              <a:rPr lang="pl-PL" dirty="0" smtClean="0"/>
              <a:t>Plan pierwszego dnia - 28.03 </a:t>
            </a:r>
            <a:r>
              <a:rPr lang="pl-PL" sz="3200" dirty="0" smtClean="0"/>
              <a:t>(sobota) 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1600" y="1689651"/>
            <a:ext cx="11874499" cy="333954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b="1" dirty="0" smtClean="0"/>
              <a:t>14:00 - przyjazd do Międzygórza i zbiórka </a:t>
            </a:r>
            <a:r>
              <a:rPr lang="pl-PL" sz="2400" b="1" dirty="0"/>
              <a:t>na parkingu „Pod Skocznią</a:t>
            </a:r>
            <a:r>
              <a:rPr lang="pl-PL" sz="2400" b="1" dirty="0" smtClean="0"/>
              <a:t>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b="1" dirty="0" smtClean="0"/>
              <a:t>14:00 - 14:30 przygotowanie</a:t>
            </a:r>
            <a:r>
              <a:rPr lang="pl-PL" sz="2400" dirty="0" smtClean="0"/>
              <a:t> do wyjścia do schroniska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b="1" dirty="0" smtClean="0"/>
              <a:t>14:30 - 18:30 </a:t>
            </a:r>
            <a:r>
              <a:rPr lang="pl-PL" sz="2400" dirty="0" smtClean="0"/>
              <a:t>przejście do schroniska</a:t>
            </a:r>
            <a:endParaRPr lang="pl-PL" sz="24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pl-PL" sz="2400" b="1" dirty="0" smtClean="0"/>
              <a:t>	   18:30</a:t>
            </a:r>
            <a:r>
              <a:rPr lang="pl-PL" sz="2400" dirty="0" smtClean="0"/>
              <a:t> zakwaterowanie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b="1" dirty="0" smtClean="0"/>
              <a:t>	   19:00</a:t>
            </a:r>
            <a:r>
              <a:rPr lang="pl-PL" sz="2400" dirty="0" smtClean="0"/>
              <a:t> kolacja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b="1" dirty="0" smtClean="0"/>
              <a:t>   	   20:00</a:t>
            </a:r>
            <a:r>
              <a:rPr lang="pl-PL" sz="2400" dirty="0" smtClean="0"/>
              <a:t> </a:t>
            </a:r>
            <a:r>
              <a:rPr lang="pl-PL" sz="2400" b="1" dirty="0" smtClean="0"/>
              <a:t>wykład</a:t>
            </a:r>
            <a:r>
              <a:rPr lang="pl-PL" sz="2400" dirty="0" smtClean="0"/>
              <a:t> - spotkanie organizacyjne, omówienie zajęć oraz planu   </a:t>
            </a:r>
            <a:br>
              <a:rPr lang="pl-PL" sz="2400" dirty="0" smtClean="0"/>
            </a:br>
            <a:r>
              <a:rPr lang="pl-PL" sz="2400" dirty="0" smtClean="0"/>
              <a:t>                                      na następny dzień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01451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4" t="18934" r="20503" b="3971"/>
          <a:stretch/>
        </p:blipFill>
        <p:spPr bwMode="auto">
          <a:xfrm>
            <a:off x="0" y="0"/>
            <a:ext cx="12192000" cy="708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260033"/>
            <a:ext cx="8984974" cy="3687419"/>
          </a:xfrm>
        </p:spPr>
        <p:txBody>
          <a:bodyPr>
            <a:noAutofit/>
          </a:bodyPr>
          <a:lstStyle/>
          <a:p>
            <a:r>
              <a:rPr lang="pl-PL" sz="4400" dirty="0" smtClean="0"/>
              <a:t>ok. 2 km</a:t>
            </a:r>
            <a:br>
              <a:rPr lang="pl-PL" sz="4400" dirty="0" smtClean="0"/>
            </a:br>
            <a:r>
              <a:rPr lang="pl-PL" sz="4400" dirty="0" smtClean="0"/>
              <a:t>ok. 45 min. pieszo</a:t>
            </a:r>
            <a:br>
              <a:rPr lang="pl-PL" sz="4400" dirty="0" smtClean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/>
              <a:t/>
            </a:r>
            <a:br>
              <a:rPr lang="pl-PL" sz="4400" dirty="0"/>
            </a:br>
            <a:r>
              <a:rPr lang="pl-PL" sz="2400" b="0" dirty="0" smtClean="0"/>
              <a:t>(przydatna strona: </a:t>
            </a:r>
            <a:r>
              <a:rPr lang="pl-PL" sz="2400" dirty="0" smtClean="0"/>
              <a:t>mapa-turystyczna.pl</a:t>
            </a:r>
            <a:r>
              <a:rPr lang="pl-PL" sz="2400" b="0" dirty="0" smtClean="0"/>
              <a:t>)</a:t>
            </a:r>
            <a:endParaRPr lang="pl-PL" sz="2400" b="0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3647662" y="-308110"/>
            <a:ext cx="8428383" cy="3081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5000" dirty="0" smtClean="0"/>
              <a:t>Dojście z centrum Międzygórza </a:t>
            </a:r>
            <a:br>
              <a:rPr lang="pl-PL" sz="5000" dirty="0" smtClean="0"/>
            </a:br>
            <a:r>
              <a:rPr lang="pl-PL" sz="5000" dirty="0" smtClean="0"/>
              <a:t>na parking „Pod Skocznią” </a:t>
            </a:r>
            <a:endParaRPr lang="pl-PL" sz="5000" b="0" dirty="0"/>
          </a:p>
        </p:txBody>
      </p:sp>
    </p:spTree>
    <p:extLst>
      <p:ext uri="{BB962C8B-B14F-4D97-AF65-F5344CB8AC3E}">
        <p14:creationId xmlns:p14="http://schemas.microsoft.com/office/powerpoint/2010/main" val="36197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801" t="7837"/>
          <a:stretch/>
        </p:blipFill>
        <p:spPr>
          <a:xfrm>
            <a:off x="279400" y="327980"/>
            <a:ext cx="8216900" cy="626332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385" y="2833177"/>
            <a:ext cx="52197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5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5326" y="136762"/>
            <a:ext cx="11860960" cy="1609344"/>
          </a:xfrm>
        </p:spPr>
        <p:txBody>
          <a:bodyPr/>
          <a:lstStyle/>
          <a:p>
            <a:r>
              <a:rPr lang="pl-PL" dirty="0" smtClean="0"/>
              <a:t>Plan w dniach 29 - 31.03 </a:t>
            </a:r>
            <a:r>
              <a:rPr lang="pl-PL" sz="3200" dirty="0" smtClean="0"/>
              <a:t>(niedziela - wtorek)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3317" y="1547325"/>
            <a:ext cx="11532969" cy="47242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 smtClean="0"/>
              <a:t>8:00  śniadanie</a:t>
            </a:r>
          </a:p>
          <a:p>
            <a:pPr marL="0" indent="0">
              <a:buNone/>
            </a:pPr>
            <a:r>
              <a:rPr lang="pl-PL" sz="2800" dirty="0" smtClean="0"/>
              <a:t>9:30 - 12:00 I blok zajęć (3,5h)</a:t>
            </a:r>
          </a:p>
          <a:p>
            <a:pPr marL="0" indent="0">
              <a:buNone/>
            </a:pPr>
            <a:endParaRPr lang="pl-PL" sz="2800" dirty="0" smtClean="0"/>
          </a:p>
          <a:p>
            <a:pPr marL="0" indent="0">
              <a:buNone/>
            </a:pPr>
            <a:r>
              <a:rPr lang="pl-PL" sz="2800" b="1" dirty="0" smtClean="0"/>
              <a:t>13:30 - obiad </a:t>
            </a:r>
          </a:p>
          <a:p>
            <a:pPr marL="0" indent="0">
              <a:buNone/>
            </a:pPr>
            <a:r>
              <a:rPr lang="pl-PL" sz="2800" dirty="0" smtClean="0"/>
              <a:t>15:30 - 18:00 II blok zajęć (3,5h)</a:t>
            </a:r>
          </a:p>
          <a:p>
            <a:pPr marL="0" indent="0">
              <a:buNone/>
            </a:pPr>
            <a:endParaRPr lang="pl-PL" sz="2800" dirty="0" smtClean="0"/>
          </a:p>
          <a:p>
            <a:pPr marL="0" indent="0">
              <a:buNone/>
            </a:pPr>
            <a:r>
              <a:rPr lang="pl-PL" sz="2800" b="1" dirty="0" smtClean="0"/>
              <a:t>19:00 kolacja</a:t>
            </a:r>
          </a:p>
          <a:p>
            <a:pPr marL="0" indent="0">
              <a:buNone/>
            </a:pPr>
            <a:r>
              <a:rPr lang="pl-PL" sz="2800" dirty="0" smtClean="0"/>
              <a:t>20:00 wykład (2h)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400" dirty="0" smtClean="0"/>
              <a:t>Uwaga - plan może być modyfikowany zależnie od warunków pogodowych</a:t>
            </a:r>
          </a:p>
        </p:txBody>
      </p:sp>
    </p:spTree>
    <p:extLst>
      <p:ext uri="{BB962C8B-B14F-4D97-AF65-F5344CB8AC3E}">
        <p14:creationId xmlns:p14="http://schemas.microsoft.com/office/powerpoint/2010/main" val="5699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8235" y="1564817"/>
            <a:ext cx="11608904" cy="4229696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pl-PL" sz="2800" b="1" dirty="0" smtClean="0"/>
              <a:t>8:00</a:t>
            </a:r>
            <a:r>
              <a:rPr lang="pl-PL" sz="2800" dirty="0" smtClean="0"/>
              <a:t> - śniadanie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l-PL" sz="2800" b="1" dirty="0" smtClean="0"/>
              <a:t>9:00</a:t>
            </a:r>
            <a:r>
              <a:rPr lang="pl-PL" sz="2800" dirty="0" smtClean="0"/>
              <a:t> - podsumowanie wyjazdu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l-PL" sz="2800" b="1" dirty="0" smtClean="0"/>
              <a:t>10:30 - 12:00 </a:t>
            </a:r>
            <a:r>
              <a:rPr lang="pl-PL" sz="2800" dirty="0" smtClean="0"/>
              <a:t>- zejście do Międzygórza (parking „Pod Skocznią”)</a:t>
            </a:r>
          </a:p>
          <a:p>
            <a:pPr marL="0" indent="0">
              <a:lnSpc>
                <a:spcPct val="200000"/>
              </a:lnSpc>
              <a:buNone/>
            </a:pPr>
            <a:endParaRPr lang="pl-PL" sz="2800" dirty="0"/>
          </a:p>
          <a:p>
            <a:pPr marL="0" indent="0">
              <a:lnSpc>
                <a:spcPct val="200000"/>
              </a:lnSpc>
              <a:buNone/>
            </a:pPr>
            <a:r>
              <a:rPr lang="pl-PL" sz="2800" dirty="0" smtClean="0"/>
              <a:t>O godz. 14:56 jest pociąg z Kłodzka do Poznania</a:t>
            </a:r>
            <a:endParaRPr lang="pl-PL" sz="28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288234" y="236154"/>
            <a:ext cx="11390243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Plan ostatniego dnia - 1.04 </a:t>
            </a:r>
            <a:r>
              <a:rPr lang="pl-PL" sz="3200" dirty="0" smtClean="0"/>
              <a:t>(środa)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91629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Drewniana czcionka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Drewniana czcionka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rewniana czcionk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 drewna]]</Template>
  <TotalTime>7097</TotalTime>
  <Words>482</Words>
  <Application>Microsoft Office PowerPoint</Application>
  <PresentationFormat>Niestandardowy</PresentationFormat>
  <Paragraphs>110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Drewniana czcionka</vt:lpstr>
      <vt:lpstr>Aktywność plenerowa  PRZYGOTOWANIE DO WYJAZDU</vt:lpstr>
      <vt:lpstr>Informacje wstępne</vt:lpstr>
      <vt:lpstr>Koszty</vt:lpstr>
      <vt:lpstr>Koszty</vt:lpstr>
      <vt:lpstr>Plan pierwszego dnia - 28.03 (sobota) </vt:lpstr>
      <vt:lpstr>ok. 2 km ok. 45 min. pieszo   (przydatna strona: mapa-turystyczna.pl)</vt:lpstr>
      <vt:lpstr>Prezentacja programu PowerPoint</vt:lpstr>
      <vt:lpstr>Plan w dniach 29 - 31.03 (niedziela - wtorek)</vt:lpstr>
      <vt:lpstr>Prezentacja programu PowerPoint</vt:lpstr>
      <vt:lpstr>Prezentacja programu PowerPoint</vt:lpstr>
      <vt:lpstr>Zakwaterowanie - warunki schroniskowe</vt:lpstr>
      <vt:lpstr>Zakwaterowanie - warunki schroniskowe </vt:lpstr>
      <vt:lpstr>Planowane aktywności (zależnie od pogody)</vt:lpstr>
      <vt:lpstr>Niezbędne wyposażenie:</vt:lpstr>
      <vt:lpstr>Niezbędne wyposażenie:</vt:lpstr>
      <vt:lpstr>Opcjonalne wyposażenie:</vt:lpstr>
      <vt:lpstr>Prezentacja programu PowerPoint</vt:lpstr>
      <vt:lpstr>Prezentacja programu PowerPoint</vt:lpstr>
      <vt:lpstr>Pytania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Aktywność plenerowa</dc:title>
  <dc:creator>Użytkownik systemu Windows</dc:creator>
  <cp:lastModifiedBy>6541</cp:lastModifiedBy>
  <cp:revision>76</cp:revision>
  <dcterms:created xsi:type="dcterms:W3CDTF">2019-12-01T20:57:42Z</dcterms:created>
  <dcterms:modified xsi:type="dcterms:W3CDTF">2020-01-28T10:37:46Z</dcterms:modified>
</cp:coreProperties>
</file>